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1"/>
  </p:handoutMasterIdLst>
  <p:sldIdLst>
    <p:sldId id="256" r:id="rId2"/>
    <p:sldId id="259" r:id="rId3"/>
    <p:sldId id="260" r:id="rId4"/>
    <p:sldId id="263" r:id="rId5"/>
    <p:sldId id="257" r:id="rId6"/>
    <p:sldId id="261" r:id="rId7"/>
    <p:sldId id="262" r:id="rId8"/>
    <p:sldId id="258" r:id="rId9"/>
    <p:sldId id="264" r:id="rId1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9B5A2-2E11-4B41-8D80-F367CE7B9D8E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FBAC9-DDD2-4CB1-A354-922D6B833D3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1992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C63450-8EDE-42AA-967D-1BD2DE9C2131}" type="datetimeFigureOut">
              <a:rPr lang="en-ZA" smtClean="0"/>
              <a:t>2011/07/24</a:t>
            </a:fld>
            <a:endParaRPr lang="en-Z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2CD63F-66B5-48B2-BB9E-48954B44227E}" type="slidenum">
              <a:rPr lang="en-ZA" smtClean="0"/>
              <a:t>‹#›</a:t>
            </a:fld>
            <a:endParaRPr lang="en-Z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ICT in the classroom conference 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ZA" sz="4800" dirty="0" smtClean="0"/>
              <a:t>2011</a:t>
            </a:r>
          </a:p>
          <a:p>
            <a:endParaRPr lang="en-ZA" dirty="0" smtClean="0"/>
          </a:p>
          <a:p>
            <a:endParaRPr lang="en-ZA" dirty="0"/>
          </a:p>
          <a:p>
            <a:endParaRPr lang="en-ZA" dirty="0" smtClean="0"/>
          </a:p>
          <a:p>
            <a:r>
              <a:rPr lang="en-ZA" dirty="0" smtClean="0"/>
              <a:t>Presented by RB Khan</a:t>
            </a:r>
            <a:endParaRPr lang="en-Z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33056"/>
            <a:ext cx="222885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69825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ZA" dirty="0" smtClean="0"/>
              <a:t>LMS Today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r>
              <a:rPr lang="en-ZA" sz="3200" dirty="0" smtClean="0"/>
              <a:t>More that 70% of staff are not computer literate</a:t>
            </a:r>
          </a:p>
          <a:p>
            <a:r>
              <a:rPr lang="en-ZA" sz="3200" dirty="0" smtClean="0"/>
              <a:t>Remaining 30% semi literate</a:t>
            </a:r>
          </a:p>
          <a:p>
            <a:r>
              <a:rPr lang="en-ZA" sz="3200" dirty="0" smtClean="0"/>
              <a:t>Little to no use of technology in the classroom</a:t>
            </a:r>
          </a:p>
          <a:p>
            <a:r>
              <a:rPr lang="en-ZA" sz="3200" dirty="0" smtClean="0"/>
              <a:t>As a recognised private school we are “far behind”</a:t>
            </a:r>
          </a:p>
          <a:p>
            <a:endParaRPr lang="en-ZA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201622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135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ZA" dirty="0" smtClean="0"/>
              <a:t>What's holding LMS back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r>
              <a:rPr lang="en-ZA" sz="3200" dirty="0" smtClean="0"/>
              <a:t>Technophobia</a:t>
            </a:r>
          </a:p>
          <a:p>
            <a:r>
              <a:rPr lang="en-ZA" sz="3200" dirty="0" smtClean="0"/>
              <a:t>Negative stereotyping</a:t>
            </a:r>
          </a:p>
          <a:p>
            <a:r>
              <a:rPr lang="en-ZA" sz="3200" dirty="0" smtClean="0"/>
              <a:t>Lack of initiative</a:t>
            </a:r>
          </a:p>
          <a:p>
            <a:r>
              <a:rPr lang="en-ZA" sz="3200" dirty="0" smtClean="0"/>
              <a:t>Lack of infrastructure</a:t>
            </a:r>
          </a:p>
          <a:p>
            <a:r>
              <a:rPr lang="en-ZA" sz="3200" dirty="0" smtClean="0"/>
              <a:t>Knowledge of what is out there</a:t>
            </a:r>
          </a:p>
          <a:p>
            <a:pPr marL="0" indent="0">
              <a:buNone/>
            </a:pPr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  <a:p>
            <a:endParaRPr lang="en-Z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88840"/>
            <a:ext cx="264070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317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ZA" dirty="0" smtClean="0"/>
              <a:t>No Boundaries</a:t>
            </a:r>
            <a:endParaRPr lang="en-Z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564903"/>
            <a:ext cx="2857500" cy="356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53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ZA" dirty="0" smtClean="0"/>
              <a:t>Eradicating technophobia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ZA" dirty="0" smtClean="0"/>
          </a:p>
          <a:p>
            <a:r>
              <a:rPr lang="en-ZA" sz="3200" dirty="0" smtClean="0"/>
              <a:t>Overcoming the fear of technology</a:t>
            </a:r>
          </a:p>
          <a:p>
            <a:pPr lvl="1"/>
            <a:r>
              <a:rPr lang="en-ZA" sz="3200" dirty="0" smtClean="0"/>
              <a:t>Increased exposure to computers</a:t>
            </a:r>
          </a:p>
          <a:p>
            <a:pPr lvl="1"/>
            <a:r>
              <a:rPr lang="en-ZA" sz="3200" dirty="0" smtClean="0"/>
              <a:t>Realisation that technology is an enabler</a:t>
            </a:r>
          </a:p>
          <a:p>
            <a:pPr lvl="1"/>
            <a:r>
              <a:rPr lang="en-ZA" sz="3200" dirty="0" smtClean="0"/>
              <a:t>Software has become user friendly</a:t>
            </a:r>
          </a:p>
          <a:p>
            <a:pPr lvl="1"/>
            <a:r>
              <a:rPr lang="en-ZA" sz="3200" dirty="0" smtClean="0"/>
              <a:t>Increased automation / efficiency</a:t>
            </a:r>
          </a:p>
          <a:p>
            <a:pPr lvl="1"/>
            <a:endParaRPr lang="en-ZA" dirty="0" smtClean="0"/>
          </a:p>
          <a:p>
            <a:pPr lvl="1"/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3584583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pPr algn="r"/>
            <a:r>
              <a:rPr lang="en-ZA" dirty="0" smtClean="0"/>
              <a:t>How to achieve this?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r>
              <a:rPr lang="en-ZA" sz="2800" dirty="0" smtClean="0"/>
              <a:t>Self study modules</a:t>
            </a:r>
          </a:p>
          <a:p>
            <a:pPr lvl="1"/>
            <a:r>
              <a:rPr lang="en-ZA" dirty="0" smtClean="0"/>
              <a:t>Microsoft learning suite for schools, </a:t>
            </a:r>
            <a:r>
              <a:rPr lang="en-ZA" dirty="0" err="1" smtClean="0"/>
              <a:t>etc</a:t>
            </a:r>
            <a:endParaRPr lang="en-ZA" dirty="0" smtClean="0"/>
          </a:p>
          <a:p>
            <a:r>
              <a:rPr lang="en-ZA" sz="2800" dirty="0" smtClean="0"/>
              <a:t>Networking</a:t>
            </a:r>
          </a:p>
          <a:p>
            <a:pPr lvl="1"/>
            <a:r>
              <a:rPr lang="en-ZA" dirty="0" smtClean="0"/>
              <a:t>Joining “</a:t>
            </a:r>
            <a:r>
              <a:rPr lang="en-ZA" dirty="0" err="1" smtClean="0"/>
              <a:t>schoolnet</a:t>
            </a:r>
            <a:r>
              <a:rPr lang="en-ZA" dirty="0" smtClean="0"/>
              <a:t>” , “Partners in learning network”</a:t>
            </a:r>
          </a:p>
          <a:p>
            <a:r>
              <a:rPr lang="en-ZA" sz="2800" dirty="0" smtClean="0"/>
              <a:t>Collaborative learning</a:t>
            </a:r>
          </a:p>
          <a:p>
            <a:pPr lvl="1"/>
            <a:r>
              <a:rPr lang="en-ZA" dirty="0" smtClean="0"/>
              <a:t>Social media educational groups</a:t>
            </a:r>
          </a:p>
          <a:p>
            <a:pPr lvl="1"/>
            <a:r>
              <a:rPr lang="en-ZA" dirty="0" smtClean="0"/>
              <a:t>Establishing professional learning networks (PLN’s)</a:t>
            </a:r>
          </a:p>
          <a:p>
            <a:r>
              <a:rPr lang="en-ZA" sz="2800" dirty="0" smtClean="0"/>
              <a:t>Getting involved in innovative teaching awards</a:t>
            </a:r>
          </a:p>
          <a:p>
            <a:pPr lvl="1"/>
            <a:r>
              <a:rPr lang="en-ZA" dirty="0" smtClean="0"/>
              <a:t>Sharing , recognising each others efforts and motivating everyone to achieve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82436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r"/>
            <a:r>
              <a:rPr lang="en-ZA" dirty="0" smtClean="0"/>
              <a:t>Tools available / benefits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err="1" smtClean="0"/>
              <a:t>Smartboard</a:t>
            </a:r>
            <a:endParaRPr lang="en-ZA" dirty="0" smtClean="0"/>
          </a:p>
          <a:p>
            <a:r>
              <a:rPr lang="en-ZA" dirty="0" err="1" smtClean="0"/>
              <a:t>Mimmio</a:t>
            </a:r>
            <a:endParaRPr lang="en-ZA" dirty="0" smtClean="0"/>
          </a:p>
          <a:p>
            <a:r>
              <a:rPr lang="en-ZA" dirty="0" smtClean="0"/>
              <a:t>E-beam</a:t>
            </a:r>
          </a:p>
          <a:p>
            <a:r>
              <a:rPr lang="en-ZA" dirty="0" smtClean="0"/>
              <a:t>Digital scribe</a:t>
            </a:r>
          </a:p>
          <a:p>
            <a:r>
              <a:rPr lang="en-ZA" dirty="0" smtClean="0"/>
              <a:t>Textbook reader</a:t>
            </a:r>
          </a:p>
          <a:p>
            <a:r>
              <a:rPr lang="en-ZA" dirty="0" smtClean="0"/>
              <a:t>Whiteboard in a can</a:t>
            </a:r>
          </a:p>
          <a:p>
            <a:r>
              <a:rPr lang="en-ZA" dirty="0" smtClean="0"/>
              <a:t>Todays meet / twitter / </a:t>
            </a:r>
            <a:r>
              <a:rPr lang="en-ZA" dirty="0" err="1" smtClean="0"/>
              <a:t>tweetdeck</a:t>
            </a:r>
            <a:endParaRPr lang="en-ZA" dirty="0" smtClean="0"/>
          </a:p>
          <a:p>
            <a:r>
              <a:rPr lang="en-ZA" dirty="0" err="1" smtClean="0"/>
              <a:t>Sim</a:t>
            </a:r>
            <a:r>
              <a:rPr lang="en-ZA" dirty="0" smtClean="0"/>
              <a:t>-less </a:t>
            </a:r>
            <a:r>
              <a:rPr lang="en-ZA" dirty="0" err="1" smtClean="0"/>
              <a:t>cellphones</a:t>
            </a:r>
            <a:endParaRPr lang="en-ZA" dirty="0" smtClean="0"/>
          </a:p>
          <a:p>
            <a:r>
              <a:rPr lang="en-ZA" dirty="0" smtClean="0"/>
              <a:t>Skype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67447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r"/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/>
          </a:bodyPr>
          <a:lstStyle/>
          <a:p>
            <a:endParaRPr lang="en-ZA" dirty="0" smtClean="0"/>
          </a:p>
          <a:p>
            <a:r>
              <a:rPr lang="en-ZA" sz="3200" dirty="0" smtClean="0"/>
              <a:t>Education is rapidly becoming digitalised </a:t>
            </a:r>
          </a:p>
          <a:p>
            <a:r>
              <a:rPr lang="en-ZA" sz="3200" dirty="0" smtClean="0"/>
              <a:t>Electronic textbooks are already here</a:t>
            </a:r>
          </a:p>
          <a:p>
            <a:r>
              <a:rPr lang="en-ZA" sz="3200" dirty="0" smtClean="0"/>
              <a:t>QR readers</a:t>
            </a:r>
          </a:p>
          <a:p>
            <a:r>
              <a:rPr lang="en-ZA" sz="3200" dirty="0" smtClean="0"/>
              <a:t>Electronic communication / e-mail / webpages</a:t>
            </a:r>
          </a:p>
          <a:p>
            <a:r>
              <a:rPr lang="en-ZA" sz="3200" dirty="0" smtClean="0"/>
              <a:t>Technology is the means through which the new generation learn</a:t>
            </a:r>
          </a:p>
          <a:p>
            <a:r>
              <a:rPr lang="en-ZA" sz="3200" dirty="0" smtClean="0"/>
              <a:t>If we choose to be afraid , we are going to be left behind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482260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ZA" dirty="0" smtClean="0"/>
              <a:t>In Conclusion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endParaRPr lang="en-ZA" dirty="0"/>
          </a:p>
          <a:p>
            <a:pPr marL="0" indent="0" algn="ctr">
              <a:buNone/>
            </a:pPr>
            <a:r>
              <a:rPr lang="en-ZA" sz="4000" dirty="0" smtClean="0"/>
              <a:t>“Technology will not replace educators who use it, but will replace those who don’t”</a:t>
            </a:r>
            <a:endParaRPr lang="en-ZA" sz="4000" dirty="0"/>
          </a:p>
        </p:txBody>
      </p:sp>
    </p:spTree>
    <p:extLst>
      <p:ext uri="{BB962C8B-B14F-4D97-AF65-F5344CB8AC3E}">
        <p14:creationId xmlns:p14="http://schemas.microsoft.com/office/powerpoint/2010/main" val="5528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</TotalTime>
  <Words>236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ICT in the classroom conference </vt:lpstr>
      <vt:lpstr>LMS Today</vt:lpstr>
      <vt:lpstr>What's holding LMS back</vt:lpstr>
      <vt:lpstr>No Boundaries</vt:lpstr>
      <vt:lpstr>Eradicating technophobia</vt:lpstr>
      <vt:lpstr>How to achieve this?</vt:lpstr>
      <vt:lpstr>Tools available / benefits </vt:lpstr>
      <vt:lpstr>PowerPoint Presentation</vt:lpstr>
      <vt:lpstr>In 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 in the classroom conference</dc:title>
  <dc:creator>khan</dc:creator>
  <cp:lastModifiedBy>khan</cp:lastModifiedBy>
  <cp:revision>16</cp:revision>
  <dcterms:created xsi:type="dcterms:W3CDTF">2011-07-24T16:21:06Z</dcterms:created>
  <dcterms:modified xsi:type="dcterms:W3CDTF">2011-07-24T20:19:18Z</dcterms:modified>
</cp:coreProperties>
</file>